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1" r:id="rId9"/>
    <p:sldId id="262" r:id="rId10"/>
    <p:sldId id="264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Видова схильність до деяких форм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вповедінки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Мета</a:t>
            </a:r>
            <a:r>
              <a:rPr lang="en-US" dirty="0" smtClean="0"/>
              <a:t>:</a:t>
            </a:r>
            <a:r>
              <a:rPr lang="uk-UA" dirty="0" smtClean="0"/>
              <a:t> ознайомити учнів з різними формами поведінки тварин; розвивати різні види тварин між собою; виховувати бережливе ставлення до тварин.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Способи полювання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:\Ярманка Г\images (5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2552700" cy="1790700"/>
          </a:xfrm>
          <a:prstGeom prst="rect">
            <a:avLst/>
          </a:prstGeom>
          <a:noFill/>
        </p:spPr>
      </p:pic>
      <p:pic>
        <p:nvPicPr>
          <p:cNvPr id="8195" name="Picture 3" descr="H:\Хімія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2312" y="2557462"/>
            <a:ext cx="2619375" cy="1743075"/>
          </a:xfrm>
          <a:prstGeom prst="rect">
            <a:avLst/>
          </a:prstGeom>
          <a:noFill/>
        </p:spPr>
      </p:pic>
      <p:pic>
        <p:nvPicPr>
          <p:cNvPr id="8196" name="Picture 4" descr="H:\Хімія\images (1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293096"/>
            <a:ext cx="2949512" cy="1872208"/>
          </a:xfrm>
          <a:prstGeom prst="rect">
            <a:avLst/>
          </a:prstGeom>
          <a:noFill/>
        </p:spPr>
      </p:pic>
      <p:pic>
        <p:nvPicPr>
          <p:cNvPr id="8197" name="Picture 5" descr="H:\Хімія\images (19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4077072"/>
            <a:ext cx="2524125" cy="1809750"/>
          </a:xfrm>
          <a:prstGeom prst="rect">
            <a:avLst/>
          </a:prstGeom>
          <a:noFill/>
        </p:spPr>
      </p:pic>
      <p:pic>
        <p:nvPicPr>
          <p:cNvPr id="8198" name="Picture 6" descr="H:\Хімія\images (2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196752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:\Хімія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4037644" cy="3024336"/>
          </a:xfrm>
          <a:prstGeom prst="rect">
            <a:avLst/>
          </a:prstGeom>
          <a:noFill/>
        </p:spPr>
      </p:pic>
      <p:pic>
        <p:nvPicPr>
          <p:cNvPr id="9219" name="Picture 3" descr="H:\Хімія\images (2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501008"/>
            <a:ext cx="3960440" cy="3042194"/>
          </a:xfrm>
          <a:prstGeom prst="rect">
            <a:avLst/>
          </a:prstGeom>
          <a:noFill/>
        </p:spPr>
      </p:pic>
      <p:pic>
        <p:nvPicPr>
          <p:cNvPr id="9220" name="Picture 4" descr="H:\Хімія\images (30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501008"/>
            <a:ext cx="4032448" cy="3020444"/>
          </a:xfrm>
          <a:prstGeom prst="rect">
            <a:avLst/>
          </a:prstGeom>
          <a:noFill/>
        </p:spPr>
      </p:pic>
      <p:pic>
        <p:nvPicPr>
          <p:cNvPr id="9221" name="Picture 5" descr="H:\Хімія\images (3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2656"/>
            <a:ext cx="3960440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Кочуючі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тварини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:\Хімія\images (3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133725" cy="1457325"/>
          </a:xfrm>
          <a:prstGeom prst="rect">
            <a:avLst/>
          </a:prstGeom>
          <a:noFill/>
        </p:spPr>
      </p:pic>
      <p:pic>
        <p:nvPicPr>
          <p:cNvPr id="10243" name="Picture 3" descr="H:\Хімія\images (4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80928"/>
            <a:ext cx="2592288" cy="1944216"/>
          </a:xfrm>
          <a:prstGeom prst="rect">
            <a:avLst/>
          </a:prstGeom>
          <a:noFill/>
        </p:spPr>
      </p:pic>
      <p:pic>
        <p:nvPicPr>
          <p:cNvPr id="10244" name="Picture 4" descr="H:\Ярманка Г\images (2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149079"/>
            <a:ext cx="2808312" cy="2103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Питання для обговорення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Питання для учнів</a:t>
            </a:r>
          </a:p>
          <a:p>
            <a:r>
              <a:rPr lang="uk-UA" dirty="0" smtClean="0"/>
              <a:t>Що таке міжвидова поведінка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 відрізняється поведінка різних груп живих організмів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Які тварини мігрують і чому</a:t>
            </a:r>
            <a:r>
              <a:rPr lang="en-US" dirty="0" smtClean="0"/>
              <a:t>?</a:t>
            </a:r>
          </a:p>
          <a:p>
            <a:r>
              <a:rPr lang="uk-UA" dirty="0" smtClean="0"/>
              <a:t>Які тварини можуть кочувати і пошуках їжі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Бесіда</a:t>
            </a:r>
          </a:p>
          <a:p>
            <a:r>
              <a:rPr lang="uk-UA" dirty="0" smtClean="0"/>
              <a:t>Чи однакова поведінка домашніх кота та собаки</a:t>
            </a:r>
            <a:r>
              <a:rPr lang="en-US" dirty="0" smtClean="0"/>
              <a:t>?</a:t>
            </a:r>
            <a:endParaRPr lang="ru-RU" dirty="0" smtClean="0"/>
          </a:p>
          <a:p>
            <a:r>
              <a:rPr lang="uk-UA" dirty="0" smtClean="0"/>
              <a:t>Чи однакові за поведінкою домашні качка та гуска</a:t>
            </a:r>
            <a:r>
              <a:rPr lang="en-US" dirty="0" smtClean="0"/>
              <a:t>?</a:t>
            </a:r>
          </a:p>
          <a:p>
            <a:r>
              <a:rPr lang="uk-UA" dirty="0" smtClean="0"/>
              <a:t>Чому птахи можуть перелітати з одного місця на інше</a:t>
            </a:r>
          </a:p>
          <a:p>
            <a:r>
              <a:rPr lang="uk-UA" dirty="0" smtClean="0"/>
              <a:t>Якщо тваринам не вистачає їжі, що вони намагаються зробити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Турбота про потомство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Хімія\images (4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69" y="1484784"/>
            <a:ext cx="2680733" cy="1800200"/>
          </a:xfrm>
          <a:prstGeom prst="rect">
            <a:avLst/>
          </a:prstGeom>
          <a:noFill/>
        </p:spPr>
      </p:pic>
      <p:pic>
        <p:nvPicPr>
          <p:cNvPr id="1027" name="Picture 3" descr="H:\Хімія\images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708920"/>
            <a:ext cx="2466975" cy="1847850"/>
          </a:xfrm>
          <a:prstGeom prst="rect">
            <a:avLst/>
          </a:prstGeom>
          <a:noFill/>
        </p:spPr>
      </p:pic>
      <p:pic>
        <p:nvPicPr>
          <p:cNvPr id="1028" name="Picture 4" descr="H:\Хімія\images (2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221088"/>
            <a:ext cx="3096344" cy="2152477"/>
          </a:xfrm>
          <a:prstGeom prst="rect">
            <a:avLst/>
          </a:prstGeom>
          <a:noFill/>
        </p:spPr>
      </p:pic>
      <p:pic>
        <p:nvPicPr>
          <p:cNvPr id="1029" name="Picture 5" descr="H:\Хімія\images (2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340768"/>
            <a:ext cx="2880320" cy="2065135"/>
          </a:xfrm>
          <a:prstGeom prst="rect">
            <a:avLst/>
          </a:prstGeom>
          <a:noFill/>
        </p:spPr>
      </p:pic>
      <p:pic>
        <p:nvPicPr>
          <p:cNvPr id="1030" name="Picture 6" descr="H:\Ярманка Г\images (3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4293096"/>
            <a:ext cx="2912534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Взаємини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Хімія\images (4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2619375" cy="1743075"/>
          </a:xfrm>
          <a:prstGeom prst="rect">
            <a:avLst/>
          </a:prstGeom>
          <a:noFill/>
        </p:spPr>
      </p:pic>
      <p:pic>
        <p:nvPicPr>
          <p:cNvPr id="2051" name="Picture 3" descr="H:\Ярманка Г\images (3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852936"/>
            <a:ext cx="2600325" cy="1752600"/>
          </a:xfrm>
          <a:prstGeom prst="rect">
            <a:avLst/>
          </a:prstGeom>
          <a:noFill/>
        </p:spPr>
      </p:pic>
      <p:pic>
        <p:nvPicPr>
          <p:cNvPr id="2052" name="Picture 4" descr="H:\Ярманка Г\images (4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293096"/>
            <a:ext cx="2667000" cy="171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Підготовка до міграції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:\Ярманка Г\images (4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208913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Міграції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:\Ярманка Г\images (4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2581275" cy="1771650"/>
          </a:xfrm>
          <a:prstGeom prst="rect">
            <a:avLst/>
          </a:prstGeom>
          <a:noFill/>
        </p:spPr>
      </p:pic>
      <p:pic>
        <p:nvPicPr>
          <p:cNvPr id="6147" name="Picture 3" descr="H:\Ярманка Г\images (5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62312" y="2557462"/>
            <a:ext cx="2824611" cy="1879650"/>
          </a:xfrm>
          <a:prstGeom prst="rect">
            <a:avLst/>
          </a:prstGeom>
          <a:noFill/>
        </p:spPr>
      </p:pic>
      <p:pic>
        <p:nvPicPr>
          <p:cNvPr id="6148" name="Picture 4" descr="H:\Ярманка Г\images (5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4365103"/>
            <a:ext cx="2880320" cy="2057371"/>
          </a:xfrm>
          <a:prstGeom prst="rect">
            <a:avLst/>
          </a:prstGeom>
          <a:noFill/>
        </p:spPr>
      </p:pic>
      <p:pic>
        <p:nvPicPr>
          <p:cNvPr id="6149" name="Picture 5" descr="H:\Ярманка Г\images (1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365104"/>
            <a:ext cx="2876480" cy="2016224"/>
          </a:xfrm>
          <a:prstGeom prst="rect">
            <a:avLst/>
          </a:prstGeom>
          <a:noFill/>
        </p:spPr>
      </p:pic>
      <p:pic>
        <p:nvPicPr>
          <p:cNvPr id="6150" name="Picture 6" descr="H:\Ярманка Г\images (17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34076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:\Ярманка Г\images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003723" cy="2664296"/>
          </a:xfrm>
          <a:prstGeom prst="rect">
            <a:avLst/>
          </a:prstGeom>
          <a:noFill/>
        </p:spPr>
      </p:pic>
      <p:pic>
        <p:nvPicPr>
          <p:cNvPr id="7171" name="Picture 3" descr="H:\Ярманка Г\images (1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3846844" cy="2664296"/>
          </a:xfrm>
          <a:prstGeom prst="rect">
            <a:avLst/>
          </a:prstGeom>
          <a:noFill/>
        </p:spPr>
      </p:pic>
      <p:pic>
        <p:nvPicPr>
          <p:cNvPr id="7172" name="Picture 4" descr="H:\Ярманка Г\images (2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3140968"/>
            <a:ext cx="1781175" cy="2562225"/>
          </a:xfrm>
          <a:prstGeom prst="rect">
            <a:avLst/>
          </a:prstGeom>
          <a:noFill/>
        </p:spPr>
      </p:pic>
      <p:pic>
        <p:nvPicPr>
          <p:cNvPr id="7173" name="Picture 5" descr="H:\Ярманка Г\images (2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3284983"/>
            <a:ext cx="4176464" cy="31283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Міграція у пошуках їжі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:\Хімія\images (5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4753422" cy="2160240"/>
          </a:xfrm>
          <a:prstGeom prst="rect">
            <a:avLst/>
          </a:prstGeom>
          <a:noFill/>
        </p:spPr>
      </p:pic>
      <p:pic>
        <p:nvPicPr>
          <p:cNvPr id="3075" name="Picture 3" descr="H:\Хімія\8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7456" y="3573016"/>
            <a:ext cx="4896544" cy="2448272"/>
          </a:xfrm>
          <a:prstGeom prst="rect">
            <a:avLst/>
          </a:prstGeom>
          <a:noFill/>
        </p:spPr>
      </p:pic>
      <p:pic>
        <p:nvPicPr>
          <p:cNvPr id="3076" name="Picture 4" descr="H:\Хімія\images (1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789040"/>
            <a:ext cx="3224358" cy="2232248"/>
          </a:xfrm>
          <a:prstGeom prst="rect">
            <a:avLst/>
          </a:prstGeom>
          <a:noFill/>
        </p:spPr>
      </p:pic>
      <p:pic>
        <p:nvPicPr>
          <p:cNvPr id="3077" name="Picture 5" descr="H:\Хімія\images (5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412776"/>
            <a:ext cx="3095625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Ярманка Г\images (4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64801" cy="674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128</Words>
  <Application>Microsoft Office PowerPoint</Application>
  <PresentationFormat>Экран (4:3)</PresentationFormat>
  <Paragraphs>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Видова схильність до деяких форм вповедінки.</vt:lpstr>
      <vt:lpstr>Актуалізація опорних знань і мотивація навчальної діяльності</vt:lpstr>
      <vt:lpstr>Турбота про потомство</vt:lpstr>
      <vt:lpstr>Взаємини тварин</vt:lpstr>
      <vt:lpstr>Підготовка до міграції тварин</vt:lpstr>
      <vt:lpstr>Міграції тварин</vt:lpstr>
      <vt:lpstr>Слайд 7</vt:lpstr>
      <vt:lpstr>Міграція у пошуках їжі</vt:lpstr>
      <vt:lpstr>Слайд 9</vt:lpstr>
      <vt:lpstr>Способи полювання тварин</vt:lpstr>
      <vt:lpstr>Слайд 11</vt:lpstr>
      <vt:lpstr>Кочуючі тварини</vt:lpstr>
      <vt:lpstr>Питання для обговорення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Видова схильність до деяких форм вповедінки.</dc:title>
  <dc:creator>UZER</dc:creator>
  <cp:lastModifiedBy>UZER</cp:lastModifiedBy>
  <cp:revision>4</cp:revision>
  <dcterms:created xsi:type="dcterms:W3CDTF">2015-02-06T17:27:56Z</dcterms:created>
  <dcterms:modified xsi:type="dcterms:W3CDTF">2015-02-16T18:52:56Z</dcterms:modified>
</cp:coreProperties>
</file>